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2" r:id="rId12"/>
    <p:sldId id="273" r:id="rId13"/>
    <p:sldId id="275" r:id="rId14"/>
    <p:sldId id="265" r:id="rId15"/>
    <p:sldId id="274" r:id="rId16"/>
    <p:sldId id="266" r:id="rId17"/>
    <p:sldId id="27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2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9898"/>
            <a:ext cx="7410472" cy="2497598"/>
          </a:xfrm>
        </p:spPr>
        <p:txBody>
          <a:bodyPr/>
          <a:lstStyle/>
          <a:p>
            <a:pPr algn="ctr"/>
            <a:r>
              <a:rPr lang="uk-UA" b="1" dirty="0" smtClean="0"/>
              <a:t>Звіт методичної комісії класних керівників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00042"/>
            <a:ext cx="7410472" cy="2888308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928934"/>
            <a:ext cx="47149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uk-UA" sz="2600" b="1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2022-2023 </a:t>
            </a:r>
            <a:r>
              <a:rPr lang="uk-UA" sz="2600" b="1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навчальний рік</a:t>
            </a:r>
            <a:endParaRPr lang="ru-RU" sz="2600" b="1" dirty="0" smtClean="0">
              <a:solidFill>
                <a:srgbClr val="4F271C">
                  <a:shade val="30000"/>
                  <a:satMod val="150000"/>
                </a:srgbClr>
              </a:solidFill>
            </a:endParaRPr>
          </a:p>
        </p:txBody>
      </p:sp>
      <p:pic>
        <p:nvPicPr>
          <p:cNvPr id="2051" name="Picture 3" descr="C:\Users\Admin\Desktop\a57bdcf3b2e15d65d5c69a169ebcbe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43325"/>
            <a:ext cx="299085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29618" cy="164307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«Україна вільна, суверенна-ти в моєму серці назавжди», </a:t>
            </a:r>
            <a:r>
              <a:rPr lang="uk-UA" sz="3200" b="1" dirty="0" smtClean="0"/>
              <a:t>вихователь </a:t>
            </a:r>
            <a:r>
              <a:rPr lang="uk-UA" sz="3200" b="1" dirty="0" smtClean="0"/>
              <a:t>гуртожитку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dirty="0" err="1" smtClean="0"/>
              <a:t>Хоменко</a:t>
            </a:r>
            <a:r>
              <a:rPr lang="uk-UA" sz="3200" b="1" dirty="0" smtClean="0"/>
              <a:t> </a:t>
            </a:r>
            <a:r>
              <a:rPr lang="uk-UA" sz="3200" b="1" dirty="0" smtClean="0"/>
              <a:t>Л.І.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2357430"/>
            <a:ext cx="3286148" cy="292895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Admin\Desktop\изображение_viber_2023-07-03_16-53-55-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294182" cy="306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Admin\Desktop\изображение_viber_2023-07-03_16-53-56-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21484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rmAutofit/>
          </a:bodyPr>
          <a:lstStyle/>
          <a:p>
            <a:pPr lvl="0"/>
            <a:r>
              <a:rPr lang="uk-UA" sz="3200" b="1" dirty="0" smtClean="0"/>
              <a:t>До дня закоханих, «Що є любов?» </a:t>
            </a:r>
            <a:r>
              <a:rPr lang="uk-UA" sz="3200" b="1" dirty="0" err="1" smtClean="0"/>
              <a:t>кл.керівник</a:t>
            </a:r>
            <a:r>
              <a:rPr lang="uk-UA" sz="3200" b="1" dirty="0" smtClean="0"/>
              <a:t> групи 1м/с Тимошенко Н.В.</a:t>
            </a:r>
            <a:endParaRPr lang="uk-UA" sz="3200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071670" y="2428868"/>
            <a:ext cx="1785950" cy="278608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Admin\Desktop\photo_2023-02-16_16-11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87" y="2214554"/>
            <a:ext cx="4405613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Admin\Desktop\photo_2023-02-16_16-11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408657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«Таємниця твого імені»,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dirty="0" smtClean="0"/>
              <a:t>кл</a:t>
            </a:r>
            <a:r>
              <a:rPr lang="uk-UA" sz="3200" b="1" dirty="0" smtClean="0"/>
              <a:t>. керівник групи 1аф </a:t>
            </a:r>
            <a:r>
              <a:rPr lang="uk-UA" sz="3200" b="1" dirty="0" err="1" smtClean="0"/>
              <a:t>Малахова</a:t>
            </a:r>
            <a:r>
              <a:rPr lang="uk-UA" sz="3200" b="1" dirty="0" smtClean="0"/>
              <a:t> </a:t>
            </a:r>
            <a:r>
              <a:rPr lang="uk-UA" sz="3200" b="1" dirty="0" smtClean="0"/>
              <a:t>І.В. </a:t>
            </a:r>
          </a:p>
        </p:txBody>
      </p:sp>
      <p:pic>
        <p:nvPicPr>
          <p:cNvPr id="7170" name="Picture 2" descr="C:\Users\Admin\Desktop\photo_2023-03-07_15-20-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235476" cy="294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Admin\Desktop\photo_2023-03-07_15-20-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412224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458344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Всі зазначені заходи проведені </a:t>
            </a:r>
            <a:r>
              <a:rPr lang="uk-UA" sz="3200" b="1" dirty="0" smtClean="0"/>
              <a:t>професійно</a:t>
            </a:r>
            <a:r>
              <a:rPr lang="uk-UA" sz="3200" b="1" dirty="0" smtClean="0"/>
              <a:t>, емоційно насичено, відмічені високими оцінками з боку викладачів та студентів.</a:t>
            </a:r>
            <a:br>
              <a:rPr lang="uk-UA" sz="3200" b="1" dirty="0" smtClean="0"/>
            </a:br>
            <a:endParaRPr lang="uk-UA" sz="3200" b="1" dirty="0"/>
          </a:p>
        </p:txBody>
      </p:sp>
      <p:pic>
        <p:nvPicPr>
          <p:cNvPr id="10242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256"/>
            <a:ext cx="245745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/>
          <a:lstStyle/>
          <a:p>
            <a:r>
              <a:rPr lang="uk-UA" b="1" i="1" dirty="0" smtClean="0"/>
              <a:t>Доповіді: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/>
              <a:t>«Виховання студента як самодостатньої особистості», кл. керівник групи 3ф Базарна О.М.(жовтень);</a:t>
            </a:r>
          </a:p>
          <a:p>
            <a:pPr lvl="0"/>
            <a:r>
              <a:rPr lang="uk-UA" b="1" dirty="0" smtClean="0"/>
              <a:t>«Особливості педагогічної діяльності з поколінням Z в умовах сучасності», </a:t>
            </a:r>
            <a:r>
              <a:rPr lang="uk-UA" b="1" dirty="0" err="1" smtClean="0"/>
              <a:t>кл.керівник</a:t>
            </a:r>
            <a:r>
              <a:rPr lang="uk-UA" b="1" dirty="0" smtClean="0"/>
              <a:t> групи 2м/с  </a:t>
            </a:r>
            <a:r>
              <a:rPr lang="uk-UA" b="1" dirty="0" err="1" smtClean="0"/>
              <a:t>Рощик</a:t>
            </a:r>
            <a:r>
              <a:rPr lang="uk-UA" b="1" dirty="0" smtClean="0"/>
              <a:t> В.А. (січень);</a:t>
            </a:r>
          </a:p>
          <a:p>
            <a:pPr lvl="0"/>
            <a:r>
              <a:rPr lang="uk-UA" b="1" dirty="0" smtClean="0"/>
              <a:t>«Проблеми духовно-морального виховання студентів-медиків», кл. керівник групи 4м/с </a:t>
            </a:r>
            <a:r>
              <a:rPr lang="uk-UA" b="1" dirty="0" err="1" smtClean="0"/>
              <a:t>Гайван</a:t>
            </a:r>
            <a:r>
              <a:rPr lang="uk-UA" b="1" dirty="0" smtClean="0"/>
              <a:t> В.В. (квітень</a:t>
            </a:r>
            <a:r>
              <a:rPr lang="uk-UA" b="1" dirty="0" smtClean="0"/>
              <a:t>)</a:t>
            </a:r>
            <a:endParaRPr lang="en-US" b="1" dirty="0" smtClean="0"/>
          </a:p>
          <a:p>
            <a:r>
              <a:rPr lang="uk-UA" b="1" dirty="0" smtClean="0"/>
              <a:t>«Використання різних форм проведення виховних годин у системі роботи класного керівника. », кл. керівник групи 3м/с </a:t>
            </a:r>
            <a:r>
              <a:rPr lang="uk-UA" b="1" dirty="0" err="1" smtClean="0"/>
              <a:t>Латіна</a:t>
            </a:r>
            <a:r>
              <a:rPr lang="uk-UA" b="1" dirty="0" smtClean="0"/>
              <a:t> С.С. (травень) </a:t>
            </a:r>
          </a:p>
          <a:p>
            <a:pPr lvl="0"/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/>
          <a:lstStyle/>
          <a:p>
            <a:r>
              <a:rPr lang="uk-UA" b="1" i="1" dirty="0" smtClean="0"/>
              <a:t> Доповіді: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Доповіді</a:t>
            </a:r>
            <a:r>
              <a:rPr lang="ru-RU" b="1" dirty="0" smtClean="0"/>
              <a:t> </a:t>
            </a:r>
            <a:r>
              <a:rPr lang="ru-RU" b="1" dirty="0" err="1" smtClean="0"/>
              <a:t>змістовні</a:t>
            </a:r>
            <a:r>
              <a:rPr lang="ru-RU" b="1" dirty="0" smtClean="0"/>
              <a:t>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різну</a:t>
            </a:r>
            <a:r>
              <a:rPr lang="ru-RU" b="1" dirty="0" smtClean="0"/>
              <a:t> </a:t>
            </a:r>
            <a:r>
              <a:rPr lang="ru-RU" b="1" dirty="0" err="1" smtClean="0"/>
              <a:t>спрямованість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використані</a:t>
            </a:r>
            <a:r>
              <a:rPr lang="ru-RU" b="1" dirty="0" smtClean="0"/>
              <a:t> </a:t>
            </a:r>
            <a:r>
              <a:rPr lang="ru-RU" b="1" dirty="0" err="1" smtClean="0"/>
              <a:t>класними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керівниками</a:t>
            </a:r>
            <a:r>
              <a:rPr lang="ru-RU" b="1" dirty="0" smtClean="0"/>
              <a:t> для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 до </a:t>
            </a:r>
            <a:r>
              <a:rPr lang="ru-RU" b="1" dirty="0" err="1" smtClean="0"/>
              <a:t>виховних</a:t>
            </a:r>
            <a:r>
              <a:rPr lang="ru-RU" b="1" dirty="0" smtClean="0"/>
              <a:t> годин.</a:t>
            </a:r>
            <a:endParaRPr lang="uk-UA" b="1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819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71942"/>
            <a:ext cx="245745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r>
              <a:rPr lang="uk-UA" b="1" i="1" dirty="0" smtClean="0"/>
              <a:t>Методичні розробки: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b="1" dirty="0" smtClean="0"/>
              <a:t>«Я – господар свого життя», кл. керівник групи </a:t>
            </a:r>
            <a:r>
              <a:rPr lang="uk-UA" b="1" dirty="0" err="1" smtClean="0"/>
              <a:t>Іф</a:t>
            </a:r>
            <a:r>
              <a:rPr lang="uk-UA" b="1" dirty="0" smtClean="0"/>
              <a:t> </a:t>
            </a:r>
            <a:r>
              <a:rPr lang="uk-UA" b="1" dirty="0" err="1" smtClean="0"/>
              <a:t>Спаський</a:t>
            </a:r>
            <a:r>
              <a:rPr lang="uk-UA" b="1" dirty="0" smtClean="0"/>
              <a:t> С.М. (жовтень);</a:t>
            </a:r>
          </a:p>
          <a:p>
            <a:pPr lvl="0"/>
            <a:r>
              <a:rPr lang="uk-UA" b="1" dirty="0" smtClean="0"/>
              <a:t>«До дня Небесної Сотні», культорганізатор коледжу   </a:t>
            </a:r>
            <a:r>
              <a:rPr lang="uk-UA" b="1" dirty="0" err="1" smtClean="0"/>
              <a:t>Сахно</a:t>
            </a:r>
            <a:r>
              <a:rPr lang="uk-UA" b="1" dirty="0" smtClean="0"/>
              <a:t> Л.П.(лютий);</a:t>
            </a:r>
          </a:p>
          <a:p>
            <a:pPr lvl="0"/>
            <a:r>
              <a:rPr lang="uk-UA" b="1" dirty="0" smtClean="0"/>
              <a:t>«Духовність і здоров’я», кл. керівник групи </a:t>
            </a:r>
            <a:r>
              <a:rPr lang="uk-UA" b="1" dirty="0" err="1" smtClean="0"/>
              <a:t>ІІІф</a:t>
            </a:r>
            <a:r>
              <a:rPr lang="uk-UA" b="1" dirty="0" smtClean="0"/>
              <a:t> </a:t>
            </a:r>
            <a:r>
              <a:rPr lang="uk-UA" b="1" dirty="0" err="1" smtClean="0"/>
              <a:t>Сосненко</a:t>
            </a:r>
            <a:r>
              <a:rPr lang="uk-UA" b="1" dirty="0" smtClean="0"/>
              <a:t> В.М.(квітень)</a:t>
            </a:r>
          </a:p>
          <a:p>
            <a:pPr lvl="0"/>
            <a:r>
              <a:rPr lang="uk-UA" b="1" dirty="0" smtClean="0"/>
              <a:t>«Як уникнути шахрайства», </a:t>
            </a:r>
            <a:r>
              <a:rPr lang="uk-UA" b="1" dirty="0" err="1" smtClean="0"/>
              <a:t>кл.керівник</a:t>
            </a:r>
            <a:r>
              <a:rPr lang="uk-UA" b="1" dirty="0" smtClean="0"/>
              <a:t> групи 2ф Паламарчук І.В. (травень).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Методичні розробки: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Методичні розробки представлені на достатньому рівні, мають бути включені до плану роботи класних керівників і проведені в наступному навчальному році.</a:t>
            </a:r>
          </a:p>
          <a:p>
            <a:endParaRPr lang="uk-UA" dirty="0"/>
          </a:p>
        </p:txBody>
      </p:sp>
      <p:pic>
        <p:nvPicPr>
          <p:cNvPr id="9218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245745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285992"/>
            <a:ext cx="7426642" cy="1928818"/>
          </a:xfrm>
        </p:spPr>
        <p:txBody>
          <a:bodyPr/>
          <a:lstStyle/>
          <a:p>
            <a:pPr algn="ctr"/>
            <a:r>
              <a:rPr lang="uk-UA" b="1" i="1" dirty="0" smtClean="0"/>
              <a:t>Дякую за увагу!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Склад </a:t>
            </a:r>
            <a:r>
              <a:rPr lang="uk-UA" b="1" i="1" dirty="0" err="1" smtClean="0"/>
              <a:t>методкомісії</a:t>
            </a:r>
            <a:r>
              <a:rPr lang="uk-UA" b="1" i="1" dirty="0" smtClean="0"/>
              <a:t> 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Малахова</a:t>
            </a:r>
            <a:r>
              <a:rPr lang="uk-UA" dirty="0" smtClean="0"/>
              <a:t> І.В. </a:t>
            </a:r>
            <a:r>
              <a:rPr lang="uk-UA" dirty="0" smtClean="0"/>
              <a:t>(1Аф)</a:t>
            </a:r>
          </a:p>
          <a:p>
            <a:r>
              <a:rPr lang="uk-UA" dirty="0" err="1" smtClean="0"/>
              <a:t>Гуденко</a:t>
            </a:r>
            <a:r>
              <a:rPr lang="uk-UA" dirty="0" smtClean="0"/>
              <a:t> О.В. (1Бф)</a:t>
            </a:r>
            <a:endParaRPr lang="uk-UA" dirty="0" smtClean="0"/>
          </a:p>
          <a:p>
            <a:r>
              <a:rPr lang="uk-UA" dirty="0" smtClean="0"/>
              <a:t>Тимошенко Н.В. </a:t>
            </a:r>
            <a:r>
              <a:rPr lang="uk-UA" dirty="0" smtClean="0"/>
              <a:t>(1м/с</a:t>
            </a:r>
            <a:r>
              <a:rPr lang="uk-UA" dirty="0" smtClean="0"/>
              <a:t>)</a:t>
            </a:r>
          </a:p>
          <a:p>
            <a:r>
              <a:rPr lang="uk-UA" dirty="0" err="1" smtClean="0"/>
              <a:t>Спаський</a:t>
            </a:r>
            <a:r>
              <a:rPr lang="uk-UA" dirty="0" smtClean="0"/>
              <a:t> С.М. (</a:t>
            </a:r>
            <a:r>
              <a:rPr lang="uk-UA" dirty="0" err="1" smtClean="0"/>
              <a:t>Іф</a:t>
            </a:r>
            <a:r>
              <a:rPr lang="uk-UA" dirty="0" smtClean="0"/>
              <a:t>)</a:t>
            </a:r>
          </a:p>
          <a:p>
            <a:r>
              <a:rPr lang="uk-UA" dirty="0" smtClean="0"/>
              <a:t>Паламарчук І.В. </a:t>
            </a:r>
            <a:r>
              <a:rPr lang="uk-UA" dirty="0" smtClean="0"/>
              <a:t>(2ф</a:t>
            </a:r>
            <a:r>
              <a:rPr lang="uk-UA" dirty="0" smtClean="0"/>
              <a:t>)</a:t>
            </a:r>
          </a:p>
          <a:p>
            <a:r>
              <a:rPr lang="uk-UA" dirty="0" err="1" smtClean="0"/>
              <a:t>Рощик</a:t>
            </a:r>
            <a:r>
              <a:rPr lang="uk-UA" dirty="0" smtClean="0"/>
              <a:t> В.А. </a:t>
            </a:r>
            <a:r>
              <a:rPr lang="uk-UA" dirty="0" smtClean="0"/>
              <a:t>(2м/с</a:t>
            </a:r>
            <a:r>
              <a:rPr lang="uk-UA" dirty="0" smtClean="0"/>
              <a:t>)</a:t>
            </a:r>
            <a:endParaRPr lang="ru-RU" dirty="0" smtClean="0"/>
          </a:p>
          <a:p>
            <a:r>
              <a:rPr lang="uk-UA" dirty="0" err="1" smtClean="0"/>
              <a:t>Грановська</a:t>
            </a:r>
            <a:r>
              <a:rPr lang="uk-UA" dirty="0" smtClean="0"/>
              <a:t> С.О. (</a:t>
            </a:r>
            <a:r>
              <a:rPr lang="uk-UA" dirty="0" err="1" smtClean="0"/>
              <a:t>ІІф</a:t>
            </a:r>
            <a:r>
              <a:rPr lang="uk-UA" dirty="0" smtClean="0"/>
              <a:t>)</a:t>
            </a:r>
          </a:p>
          <a:p>
            <a:r>
              <a:rPr lang="uk-UA" dirty="0" smtClean="0"/>
              <a:t>Базарна О.М. (3ф)</a:t>
            </a:r>
          </a:p>
          <a:p>
            <a:r>
              <a:rPr lang="uk-UA" dirty="0" err="1" smtClean="0"/>
              <a:t>Латіна</a:t>
            </a:r>
            <a:r>
              <a:rPr lang="uk-UA" dirty="0" smtClean="0"/>
              <a:t> С.С. </a:t>
            </a:r>
            <a:r>
              <a:rPr lang="uk-UA" dirty="0" smtClean="0"/>
              <a:t>(3 м/с)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Склад </a:t>
            </a:r>
            <a:r>
              <a:rPr lang="uk-UA" b="1" i="1" dirty="0" err="1" smtClean="0"/>
              <a:t>методкомісії</a:t>
            </a:r>
            <a:r>
              <a:rPr lang="uk-UA" b="1" i="1" dirty="0" smtClean="0"/>
              <a:t> 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Сосненко</a:t>
            </a:r>
            <a:r>
              <a:rPr lang="uk-UA" dirty="0" smtClean="0"/>
              <a:t> В.М. </a:t>
            </a:r>
            <a:r>
              <a:rPr lang="uk-UA" dirty="0" smtClean="0"/>
              <a:t>(</a:t>
            </a:r>
            <a:r>
              <a:rPr lang="uk-UA" dirty="0" err="1" smtClean="0"/>
              <a:t>ІІІф</a:t>
            </a:r>
            <a:r>
              <a:rPr lang="uk-UA" dirty="0" smtClean="0"/>
              <a:t>)</a:t>
            </a:r>
          </a:p>
          <a:p>
            <a:r>
              <a:rPr lang="uk-UA" dirty="0" err="1" smtClean="0"/>
              <a:t>Гайван</a:t>
            </a:r>
            <a:r>
              <a:rPr lang="uk-UA" dirty="0" smtClean="0"/>
              <a:t> В.В. </a:t>
            </a:r>
            <a:r>
              <a:rPr lang="uk-UA" dirty="0" smtClean="0"/>
              <a:t>(4м/с)</a:t>
            </a:r>
          </a:p>
          <a:p>
            <a:r>
              <a:rPr lang="uk-UA" dirty="0" err="1" smtClean="0"/>
              <a:t>Лисюк</a:t>
            </a:r>
            <a:r>
              <a:rPr lang="uk-UA" dirty="0" smtClean="0"/>
              <a:t> І.В. </a:t>
            </a:r>
            <a:r>
              <a:rPr lang="uk-UA" dirty="0" smtClean="0"/>
              <a:t>(4ф)</a:t>
            </a:r>
            <a:endParaRPr lang="uk-UA" dirty="0" smtClean="0"/>
          </a:p>
          <a:p>
            <a:r>
              <a:rPr lang="uk-UA" dirty="0" err="1" smtClean="0"/>
              <a:t>Хоменко</a:t>
            </a:r>
            <a:r>
              <a:rPr lang="uk-UA" dirty="0" smtClean="0"/>
              <a:t> </a:t>
            </a:r>
            <a:r>
              <a:rPr lang="uk-UA" dirty="0" smtClean="0"/>
              <a:t>Л.І</a:t>
            </a:r>
            <a:r>
              <a:rPr lang="uk-UA" dirty="0" smtClean="0"/>
              <a:t>. </a:t>
            </a:r>
            <a:endParaRPr lang="uk-UA" dirty="0" smtClean="0"/>
          </a:p>
          <a:p>
            <a:r>
              <a:rPr lang="uk-UA" dirty="0" err="1" smtClean="0"/>
              <a:t>Сахно</a:t>
            </a:r>
            <a:r>
              <a:rPr lang="uk-UA" dirty="0" smtClean="0"/>
              <a:t> Л.П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04960" cy="1868478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b="1" i="1" dirty="0" err="1" smtClean="0"/>
              <a:t>Методоб’єднання</a:t>
            </a:r>
            <a:r>
              <a:rPr lang="uk-UA" sz="4400" b="1" i="1" dirty="0" smtClean="0"/>
              <a:t> класних керівників працювало над проблемою: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862150" cy="3714776"/>
          </a:xfrm>
        </p:spPr>
        <p:txBody>
          <a:bodyPr/>
          <a:lstStyle/>
          <a:p>
            <a:r>
              <a:rPr lang="uk-UA" dirty="0" smtClean="0"/>
              <a:t>«Шляхи удосконалення професійних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фахівців в умовах сьогодення».</a:t>
            </a:r>
            <a:endParaRPr lang="uk-UA" dirty="0"/>
          </a:p>
        </p:txBody>
      </p:sp>
      <p:pic>
        <p:nvPicPr>
          <p:cNvPr id="3074" name="Picture 2" descr="C:\Users\Admin\Desktop\3d11ac121c932afea576254f02406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2968628" cy="2968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Відкриті виховні години: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«Сімейні цінності-вчимося бути вдячними та доброзичливими»,              кл. керівник групи 1бф </a:t>
            </a:r>
            <a:r>
              <a:rPr lang="uk-UA" dirty="0" err="1" smtClean="0"/>
              <a:t>Гуденко</a:t>
            </a:r>
            <a:r>
              <a:rPr lang="uk-UA" dirty="0" smtClean="0"/>
              <a:t> О.В. </a:t>
            </a:r>
            <a:endParaRPr lang="uk-UA" dirty="0" smtClean="0"/>
          </a:p>
          <a:p>
            <a:r>
              <a:rPr lang="uk-UA" dirty="0" smtClean="0"/>
              <a:t>«Поки пам’ятаємо – доти будемо жити» (Голодомор), кл. керівник </a:t>
            </a:r>
            <a:r>
              <a:rPr lang="uk-UA" dirty="0" err="1" smtClean="0"/>
              <a:t>Грановська</a:t>
            </a:r>
            <a:r>
              <a:rPr lang="uk-UA" dirty="0" smtClean="0"/>
              <a:t> С.О. </a:t>
            </a:r>
            <a:endParaRPr lang="uk-UA" dirty="0" smtClean="0"/>
          </a:p>
          <a:p>
            <a:r>
              <a:rPr lang="uk-UA" dirty="0" smtClean="0"/>
              <a:t>«Милосердним треба бути заради всього живого», </a:t>
            </a:r>
            <a:r>
              <a:rPr lang="uk-UA" dirty="0" err="1" smtClean="0"/>
              <a:t>кл.керівник</a:t>
            </a:r>
            <a:r>
              <a:rPr lang="uk-UA" dirty="0" smtClean="0"/>
              <a:t> </a:t>
            </a:r>
            <a:r>
              <a:rPr lang="uk-UA" dirty="0" err="1" smtClean="0"/>
              <a:t>Лисюк</a:t>
            </a:r>
            <a:r>
              <a:rPr lang="uk-UA" dirty="0" smtClean="0"/>
              <a:t> І.В., </a:t>
            </a:r>
            <a:r>
              <a:rPr lang="uk-UA" dirty="0" err="1" smtClean="0"/>
              <a:t>кл.керівник</a:t>
            </a:r>
            <a:r>
              <a:rPr lang="uk-UA" dirty="0" smtClean="0"/>
              <a:t> групи 4ф. </a:t>
            </a:r>
            <a:endParaRPr lang="uk-UA" dirty="0" smtClean="0"/>
          </a:p>
          <a:p>
            <a:r>
              <a:rPr lang="uk-UA" dirty="0" smtClean="0"/>
              <a:t>«Україна вільна, суверенна-ти в моєму серці назавжди», вихователь гуртожитку </a:t>
            </a:r>
            <a:r>
              <a:rPr lang="uk-UA" dirty="0" err="1" smtClean="0"/>
              <a:t>Хоменко</a:t>
            </a:r>
            <a:r>
              <a:rPr lang="uk-UA" dirty="0" smtClean="0"/>
              <a:t> Л.І. 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Відкриті виховні години: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До дня закоханих, «Що є любов?» </a:t>
            </a:r>
            <a:r>
              <a:rPr lang="uk-UA" dirty="0" err="1" smtClean="0"/>
              <a:t>кл.керівник</a:t>
            </a:r>
            <a:r>
              <a:rPr lang="uk-UA" dirty="0" smtClean="0"/>
              <a:t> групи 1м/с Тимошенко Н.В.</a:t>
            </a:r>
          </a:p>
          <a:p>
            <a:r>
              <a:rPr lang="uk-UA" dirty="0" smtClean="0"/>
              <a:t> «Таємниця твого імені», кл. керівник групи 1аф </a:t>
            </a:r>
            <a:r>
              <a:rPr lang="uk-UA" dirty="0" err="1" smtClean="0"/>
              <a:t>Малахова</a:t>
            </a:r>
            <a:r>
              <a:rPr lang="uk-UA" dirty="0" smtClean="0"/>
              <a:t> І.В. 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изображение_viber_2023-07-03_16-51-06-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921546" cy="290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Admin\Desktop\изображение_viber_2023-07-03_16-51-06-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3928353" cy="292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effectLst/>
              </a:rPr>
              <a:t/>
            </a:r>
            <a:br>
              <a:rPr lang="uk-UA" sz="3200" b="1" dirty="0" smtClean="0">
                <a:effectLst/>
              </a:rPr>
            </a:br>
            <a:r>
              <a:rPr lang="uk-UA" sz="3200" b="1" dirty="0" smtClean="0">
                <a:effectLst/>
              </a:rPr>
              <a:t/>
            </a:r>
            <a:br>
              <a:rPr lang="uk-UA" sz="3200" b="1" dirty="0" smtClean="0">
                <a:effectLst/>
              </a:rPr>
            </a:br>
            <a:r>
              <a:rPr lang="uk-UA" sz="3200" b="1" dirty="0" smtClean="0">
                <a:effectLst/>
              </a:rPr>
              <a:t/>
            </a:r>
            <a:br>
              <a:rPr lang="uk-UA" sz="3200" b="1" dirty="0" smtClean="0">
                <a:effectLst/>
              </a:rPr>
            </a:b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«Сімейні цінності-вчимося бути вдячними та доброзичливими»,   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кл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керівник групи 1бф </a:t>
            </a:r>
            <a:r>
              <a:rPr lang="uk-UA" sz="3200" b="1" dirty="0" err="1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Гуденко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О.В. </a:t>
            </a:r>
            <a:r>
              <a:rPr lang="uk-UA" sz="3200" b="1" dirty="0" smtClean="0">
                <a:effectLst/>
              </a:rPr>
              <a:t/>
            </a:r>
            <a:br>
              <a:rPr lang="uk-UA" sz="3200" b="1" dirty="0" smtClean="0">
                <a:effectLst/>
              </a:rPr>
            </a:br>
            <a:r>
              <a:rPr lang="uk-UA" sz="3200" b="1" i="1" dirty="0" smtClean="0">
                <a:effectLst/>
              </a:rPr>
              <a:t/>
            </a:r>
            <a:br>
              <a:rPr lang="uk-UA" sz="3200" b="1" i="1" dirty="0" smtClean="0">
                <a:effectLst/>
              </a:rPr>
            </a:br>
            <a:r>
              <a:rPr lang="uk-UA" sz="3200" b="1" i="1" dirty="0" smtClean="0">
                <a:effectLst/>
              </a:rPr>
              <a:t/>
            </a:r>
            <a:br>
              <a:rPr lang="uk-UA" sz="3200" b="1" i="1" dirty="0" smtClean="0">
                <a:effectLst/>
              </a:rPr>
            </a:br>
            <a:endParaRPr lang="ru-RU" sz="3200" b="1" i="1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72494" cy="1785950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    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uk-UA" sz="3200" b="1" dirty="0" smtClean="0"/>
              <a:t>«</a:t>
            </a:r>
            <a:r>
              <a:rPr lang="uk-UA" sz="3200" b="1" dirty="0" smtClean="0"/>
              <a:t>Поки пам’ятаємо – доти будемо жити» (Голодомор), </a:t>
            </a:r>
            <a:r>
              <a:rPr lang="uk-UA" sz="3200" b="1" dirty="0" smtClean="0"/>
              <a:t>кл</a:t>
            </a:r>
            <a:r>
              <a:rPr lang="uk-UA" sz="3200" b="1" dirty="0" smtClean="0"/>
              <a:t>. керівник </a:t>
            </a:r>
            <a:r>
              <a:rPr lang="uk-UA" sz="3200" b="1" dirty="0" err="1" smtClean="0"/>
              <a:t>Грановська</a:t>
            </a:r>
            <a:r>
              <a:rPr lang="uk-UA" sz="3200" b="1" dirty="0" smtClean="0"/>
              <a:t> С.О. </a:t>
            </a:r>
            <a:br>
              <a:rPr lang="uk-UA" sz="3200" b="1" dirty="0" smtClean="0"/>
            </a:br>
            <a:endParaRPr lang="ru-RU" sz="3200" b="1" i="1" dirty="0"/>
          </a:p>
        </p:txBody>
      </p:sp>
      <p:pic>
        <p:nvPicPr>
          <p:cNvPr id="3075" name="Picture 3" descr="C:\Users\Admin\Desktop\photo_2022-11-26_14-57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1136"/>
            <a:ext cx="4500594" cy="299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Admin\Desktop\photo_2022-11-26_14-57-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378621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362084" cy="151128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«Милосердним треба бути заради всього живого», </a:t>
            </a:r>
            <a:r>
              <a:rPr lang="uk-UA" sz="3200" b="1" dirty="0" err="1" smtClean="0"/>
              <a:t>кл.керівник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dirty="0" smtClean="0"/>
              <a:t> </a:t>
            </a:r>
            <a:r>
              <a:rPr lang="uk-UA" sz="3200" b="1" dirty="0" err="1" smtClean="0"/>
              <a:t>Лисюк</a:t>
            </a:r>
            <a:r>
              <a:rPr lang="uk-UA" sz="3200" b="1" dirty="0" smtClean="0"/>
              <a:t> І.В., </a:t>
            </a:r>
            <a:r>
              <a:rPr lang="uk-UA" sz="3200" b="1" dirty="0" err="1" smtClean="0"/>
              <a:t>кл.керівник</a:t>
            </a:r>
            <a:r>
              <a:rPr lang="uk-UA" sz="3200" b="1" dirty="0" smtClean="0"/>
              <a:t> групи 4ф</a:t>
            </a:r>
            <a:endParaRPr lang="ru-RU" sz="3200" b="1" i="1" dirty="0"/>
          </a:p>
        </p:txBody>
      </p:sp>
      <p:pic>
        <p:nvPicPr>
          <p:cNvPr id="4098" name="Picture 2" descr="C:\Users\Admin\Downloads\photo_2022-12-07_19-05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4349752" cy="326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dmin\Downloads\photo_2022-12-07_19-03-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3369471" cy="4492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769</TotalTime>
  <Words>458</Words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Звіт методичної комісії класних керівників </vt:lpstr>
      <vt:lpstr>Склад методкомісії :</vt:lpstr>
      <vt:lpstr>Склад методкомісії :</vt:lpstr>
      <vt:lpstr> Методоб’єднання класних керівників працювало над проблемою: </vt:lpstr>
      <vt:lpstr>Відкриті виховні години:</vt:lpstr>
      <vt:lpstr>Відкриті виховні години:</vt:lpstr>
      <vt:lpstr>   «Сімейні цінності-вчимося бути вдячними та доброзичливими»,             кл. керівник групи 1бф Гуденко О.В.    </vt:lpstr>
      <vt:lpstr>     «Поки пам’ятаємо – доти будемо жити» (Голодомор), кл. керівник Грановська С.О.  </vt:lpstr>
      <vt:lpstr>«Милосердним треба бути заради всього живого», кл.керівник  Лисюк І.В., кл.керівник групи 4ф</vt:lpstr>
      <vt:lpstr>«Україна вільна, суверенна-ти в моєму серці назавжди», вихователь гуртожитку  Хоменко Л.І. </vt:lpstr>
      <vt:lpstr>До дня закоханих, «Що є любов?» кл.керівник групи 1м/с Тимошенко Н.В.</vt:lpstr>
      <vt:lpstr>«Таємниця твого імені»,  кл. керівник групи 1аф Малахова І.В. </vt:lpstr>
      <vt:lpstr>Всі зазначені заходи проведені професійно, емоційно насичено, відмічені високими оцінками з боку викладачів та студентів. </vt:lpstr>
      <vt:lpstr>Доповіді:</vt:lpstr>
      <vt:lpstr> Доповіді:</vt:lpstr>
      <vt:lpstr>Методичні розробки:</vt:lpstr>
      <vt:lpstr>Методичні розробки: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методичної комісії класних керівників </dc:title>
  <dc:creator>Admin</dc:creator>
  <cp:lastModifiedBy>Пользователь Windows</cp:lastModifiedBy>
  <cp:revision>63</cp:revision>
  <dcterms:created xsi:type="dcterms:W3CDTF">2020-07-02T11:46:02Z</dcterms:created>
  <dcterms:modified xsi:type="dcterms:W3CDTF">2023-07-03T18:22:41Z</dcterms:modified>
</cp:coreProperties>
</file>